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3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AE9C75-260D-2B25-1DB8-534844A8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C8CF-192D-EA44-AFAC-51AE830D8011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0C131F-3936-3A6F-A694-F1B5D756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574620-0AE2-A574-48F7-B251C084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9B19-3364-E748-BC04-B9EC3FA57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36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84AFFD-2E5E-3053-6255-6697A19F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FFAF-5E5F-4147-BE6A-1E24B443456B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47CDD0-0259-E25C-57CA-E1F2931E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46E832-B2D6-F8B5-38B1-D74E5F98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52FA-06B3-2942-B473-36344BCFBB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3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03DF5-33B0-2D61-0F81-BC56EF15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C41-7695-3C4A-86B1-ABD6F4292FC8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666C41-70AC-2F3D-9CCD-14F46891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3B6E19-10D7-4D86-5644-99943FBA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4921-D6C6-E344-95A0-68CF7710AD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15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A5014-F9E9-6C6C-A67F-089C09E1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274B-3878-2E49-9524-F0D5F5BA4B68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C368E9-3A86-5F93-0310-3693ABA5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6F0ADC-3538-4BA1-0E8F-577DB190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FE46-0DBA-7447-A77A-D2460BCF4D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7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F01189-2468-7048-5DAD-F7662D4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607A-3EE0-ED41-B9FF-2251ABD93448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E68BBC-54C4-66FA-0918-B62178C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562DB9-5FA6-11FC-C3A9-5E949B20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4F73-4CBD-B34D-BA32-C398BC5FD1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9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17182C4-A3FA-5B48-5950-2BA938D7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ADF5-752E-6240-A3FE-70C58DAE9525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CD55E85-ACD3-73DC-ACBB-F1870265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7CB332B-FD99-E690-F32C-E6F5685D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C9FD5-92CD-C244-8C59-9DA7ECC41E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88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FA561152-DC8A-4814-2CBD-E1E93748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16A4-174C-4F40-9A8D-F9184F39CCCA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9CA0B59-519D-7697-2FCF-BC1D1590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7499582-C4D8-C424-0F4F-24E61D11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0090-A488-3141-8CCB-8466FAA9E4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33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DABEB68-A781-E82D-2436-FF7FBA9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F814-32D4-194E-A31F-A3BEB6E16179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AB18E3D-9856-3FE9-F49D-101B37C4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9CF8465-DB6D-CDF7-C94F-20A16EE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49B8-627E-BF45-A662-B7AAE4083E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5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9ADAA68-C611-3168-93F8-88FD7AC5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575F-E5F5-4841-AE92-57B215812E5F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F5CDA3A-56FB-A9B9-A4EA-99E059F7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7517387-469D-8D33-2157-9015CFC1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F0A3-163E-B84A-B4A6-74BDB47530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4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77F58F2-58CF-59DF-F661-18420C3D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552C-C11E-5D44-B927-E8867E85CD04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B4ED042-5045-EB36-3537-D939DB41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520DDCB-29A8-4596-5AA4-A39432A6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5486-A8E6-724A-A26D-4FB3B6E280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37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B28824A-58ED-2BB9-3F64-92555684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5788-152D-FD4F-9480-474070054ADE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D98EC6A-AA83-0D7A-98ED-EB73AFB4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5FD6CB3-0A1A-3B98-160F-A96E7CF5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560A-0E47-4842-A164-0CA4A7468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0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2B05D98A-B058-CD37-7F18-0ED11EF71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F823202F-3B30-8E24-F5BE-FD09E1FC1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FF3F41-7144-0770-E014-5860B281B4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739D5-BA11-0349-AEBB-19FAB5698FFA}" type="datetimeFigureOut">
              <a:rPr lang="it-IT"/>
              <a:pPr>
                <a:defRPr/>
              </a:pPr>
              <a:t>22/04/2022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8521B2-DB2F-E329-6996-5C2EC2CF8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4437A-C797-0623-00F4-CDDF0153C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8FF7FE-A5E4-BA4A-887C-CBFDD0219C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E48683B-FFB5-4F07-B663-35953427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36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20D0751-985A-E72A-011F-7268E009E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117" y="712070"/>
            <a:ext cx="4017501" cy="3275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>
                <a:solidFill>
                  <a:srgbClr val="F49165"/>
                </a:solidFill>
                <a:latin typeface="DIN Condensed" pitchFamily="2" charset="0"/>
              </a:rPr>
              <a:t>INSERT TITLE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CCE180-7514-42BA-DE42-8901D72C8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6696" y="3987083"/>
            <a:ext cx="4141788" cy="1301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>
                <a:solidFill>
                  <a:srgbClr val="F49165"/>
                </a:solidFill>
                <a:latin typeface="DIN Condensed" pitchFamily="2" charset="0"/>
              </a:rPr>
              <a:t>Insert</a:t>
            </a:r>
            <a:r>
              <a:rPr lang="it-IT" dirty="0">
                <a:solidFill>
                  <a:srgbClr val="F49165"/>
                </a:solidFill>
                <a:latin typeface="DIN Condensed" pitchFamily="2" charset="0"/>
              </a:rPr>
              <a:t> </a:t>
            </a:r>
            <a:r>
              <a:rPr lang="it-IT" dirty="0" err="1">
                <a:solidFill>
                  <a:srgbClr val="F49165"/>
                </a:solidFill>
                <a:latin typeface="DIN Condensed" pitchFamily="2" charset="0"/>
              </a:rPr>
              <a:t>subtitile</a:t>
            </a:r>
            <a:endParaRPr lang="it-IT" dirty="0">
              <a:solidFill>
                <a:srgbClr val="F49165"/>
              </a:solidFill>
              <a:latin typeface="DIN Condensed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139766-AA87-FEDF-F499-DECCEB1DE55A}"/>
              </a:ext>
            </a:extLst>
          </p:cNvPr>
          <p:cNvSpPr txBox="1"/>
          <p:nvPr/>
        </p:nvSpPr>
        <p:spPr>
          <a:xfrm>
            <a:off x="419313" y="779759"/>
            <a:ext cx="3879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DIN Condensed" pitchFamily="2" charset="0"/>
              </a:rPr>
              <a:t>insert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DIN Condensed" pitchFamily="2" charset="0"/>
              </a:rPr>
              <a:t>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DIN Condensed" pitchFamily="2" charset="0"/>
              </a:rPr>
              <a:t>author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DIN Condensed" pitchFamily="2" charset="0"/>
              </a:rPr>
              <a:t> and 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DIN Condensed" pitchFamily="2" charset="0"/>
              </a:rPr>
              <a:t>affiliation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DIN Condensed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953357-EFF1-4F2F-8ABB-D243F58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10637"/>
            <a:ext cx="12192000" cy="647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953357-EFF1-4F2F-8ABB-D243F58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10637"/>
            <a:ext cx="12192000" cy="6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4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953357-EFF1-4F2F-8ABB-D243F58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10637"/>
            <a:ext cx="12192000" cy="6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953357-EFF1-4F2F-8ABB-D243F58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10637"/>
            <a:ext cx="12192000" cy="6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3953357-EFF1-4F2F-8ABB-D243F581E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10637"/>
            <a:ext cx="12192000" cy="6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54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515151"/>
      </a:dk2>
      <a:lt2>
        <a:srgbClr val="E7E6E6"/>
      </a:lt2>
      <a:accent1>
        <a:srgbClr val="68933B"/>
      </a:accent1>
      <a:accent2>
        <a:srgbClr val="F5621F"/>
      </a:accent2>
      <a:accent3>
        <a:srgbClr val="A5A5A5"/>
      </a:accent3>
      <a:accent4>
        <a:srgbClr val="FFB17B"/>
      </a:accent4>
      <a:accent5>
        <a:srgbClr val="F9824C"/>
      </a:accent5>
      <a:accent6>
        <a:srgbClr val="476527"/>
      </a:accent6>
      <a:hlink>
        <a:srgbClr val="05637F"/>
      </a:hlink>
      <a:folHlink>
        <a:srgbClr val="9A27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DIN Condensed</vt:lpstr>
      <vt:lpstr>Tema di Office</vt:lpstr>
      <vt:lpstr>INSERT TITLE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INSERIRE TITOLO</dc:title>
  <dc:creator>Maria Vitiello</dc:creator>
  <cp:lastModifiedBy>Beatrice Messeri</cp:lastModifiedBy>
  <cp:revision>9</cp:revision>
  <dcterms:created xsi:type="dcterms:W3CDTF">2022-04-13T08:32:57Z</dcterms:created>
  <dcterms:modified xsi:type="dcterms:W3CDTF">2022-04-22T06:51:17Z</dcterms:modified>
</cp:coreProperties>
</file>